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9" r:id="rId3"/>
    <p:sldId id="281" r:id="rId4"/>
    <p:sldId id="282" r:id="rId5"/>
    <p:sldId id="285" r:id="rId6"/>
    <p:sldId id="283" r:id="rId7"/>
    <p:sldId id="284" r:id="rId8"/>
    <p:sldId id="286" r:id="rId9"/>
    <p:sldId id="287" r:id="rId10"/>
    <p:sldId id="291" r:id="rId11"/>
    <p:sldId id="290" r:id="rId12"/>
    <p:sldId id="288" r:id="rId13"/>
    <p:sldId id="257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76179" autoAdjust="0"/>
  </p:normalViewPr>
  <p:slideViewPr>
    <p:cSldViewPr>
      <p:cViewPr varScale="1">
        <p:scale>
          <a:sx n="66" d="100"/>
          <a:sy n="66" d="100"/>
        </p:scale>
        <p:origin x="-194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F10C-F39B-4F08-B94C-DD95BBFCFE61}" type="datetimeFigureOut">
              <a:rPr lang="de-DE" smtClean="0"/>
              <a:t>23.06.2017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B5705-E042-4DB7-93A5-44E44116A2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8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B5705-E042-4DB7-93A5-44E44116A26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32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https://sandbox02-eu.alma.exlibrisgroup.com/mng/login?institute=49MAN_INST&amp;auth=local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B5705-E042-4DB7-93A5-44E44116A26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32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B5705-E042-4DB7-93A5-44E44116A26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12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/>
              <a:t>Pakete lassen sich natürlich genauso bestellen wie einzelne E-Books. Die Aktivierung ist aber auch ohne Bestellung möglich – das zeige ich jetzt am Beispiel der „Morgan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Claypool</a:t>
            </a:r>
            <a:r>
              <a:rPr lang="de-DE" altLang="de-DE" dirty="0" smtClean="0"/>
              <a:t> Computer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Information Science Collection Six“</a:t>
            </a:r>
          </a:p>
          <a:p>
            <a:r>
              <a:rPr lang="de-DE" altLang="de-DE" dirty="0" smtClean="0"/>
              <a:t>Alma-Suche gezielt </a:t>
            </a:r>
            <a:r>
              <a:rPr lang="de-DE" altLang="de-DE" dirty="0" smtClean="0">
                <a:sym typeface="Wingdings" pitchFamily="2" charset="2"/>
              </a:rPr>
              <a:t>nach „Elektronischer Sammlung“</a:t>
            </a:r>
            <a:endParaRPr lang="de-DE" altLang="de-DE" dirty="0" smtClean="0"/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2CCA69-36AF-4132-9450-4044821C8932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7F18D-E3E2-474E-8B96-A647A345932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6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23.06.2017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8AA84-915D-4AED-BAC6-C2D8CEA508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26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2A2B61-9839-4D4D-80E1-CDE94CAF8460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06291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Klicken Sie, um die Formate des Vorlagentextes zu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</p:txBody>
      </p:sp>
      <p:sp>
        <p:nvSpPr>
          <p:cNvPr id="103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5" name="Rechteck 4"/>
          <p:cNvSpPr/>
          <p:nvPr/>
        </p:nvSpPr>
        <p:spPr>
          <a:xfrm>
            <a:off x="2411760" y="0"/>
            <a:ext cx="6732240" cy="547688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033" name="Picture 9" descr="\\nas1.ad.uni-mannheim.de\vol_instbib\Home\instbib\UB_ub\data\document\WIWI\Kursunterlagen\_Graphiken\UB_MA_weis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90488"/>
            <a:ext cx="402666" cy="4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076056" y="12600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FFFFFF"/>
                </a:solidFill>
                <a:latin typeface="Arial" charset="0"/>
              </a:rPr>
              <a:t>Universitätsbibliothek Mannheim</a:t>
            </a:r>
            <a:endParaRPr lang="de-DE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24"/>
            <a:ext cx="1944216" cy="5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7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gfa Rotis Semi Serif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gfa Rotis Semi Serif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gfa Rotis Semi Serif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gfa Rotis Semi Serif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gfa Rotis Semi Serif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gfa Rotis Semi Serif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gfa Rotis Semi Serif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gfa Rotis Semi Serif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Symbol" panose="05050102010706020507" pitchFamily="18" charset="2"/>
        <a:buChar char="-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Alma </a:t>
            </a:r>
            <a:r>
              <a:rPr lang="de-DE" dirty="0" err="1" smtClean="0"/>
              <a:t>new</a:t>
            </a:r>
            <a:r>
              <a:rPr lang="de-DE" dirty="0" smtClean="0"/>
              <a:t> UX – UB Mannheim als Betatester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Dr. Christian Hänger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8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Erwerbung eines Print-Mediums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0323"/>
            <a:ext cx="8062912" cy="43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5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Demo: Aktivierung eines E-Book-Pakets</a:t>
            </a:r>
          </a:p>
        </p:txBody>
      </p:sp>
      <p:sp>
        <p:nvSpPr>
          <p:cNvPr id="3072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gfa Rotis Semi Serif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gfa Rotis Semi Serif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gfa Rotis Semi Serif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gfa Rotis Semi Serif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gfa Rotis Semi Serif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gfa Rotis Semi Serif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A008423-1703-4D5C-A852-5C4D397107DD}" type="slidenum">
              <a:rPr lang="de-DE" altLang="de-DE" sz="1400" smtClean="0">
                <a:latin typeface="Agfa Rotis Semi Serif" pitchFamily="2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1400" smtClean="0">
              <a:latin typeface="Agfa Rotis Semi Serif" pitchFamily="2" charset="0"/>
            </a:endParaRPr>
          </a:p>
        </p:txBody>
      </p:sp>
      <p:pic>
        <p:nvPicPr>
          <p:cNvPr id="30724" name="Grafik 4" descr="Morgan &amp; Claypool Publishers - Computer &amp; Information Science Collection Six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3" t="11356" r="28831" b="11462"/>
          <a:stretch>
            <a:fillRect/>
          </a:stretch>
        </p:blipFill>
        <p:spPr bwMode="auto">
          <a:xfrm>
            <a:off x="611188" y="1557338"/>
            <a:ext cx="4465637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35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Aktivierung eines E-Book-Pakets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0323"/>
            <a:ext cx="8062912" cy="43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21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 for your </a:t>
            </a:r>
            <a:r>
              <a:rPr lang="en-US" dirty="0" smtClean="0"/>
              <a:t>attention!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Christian.haenger@bib.uni-mannheim.de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Arbeitsgruppe Alma UX </a:t>
            </a:r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Unzufriedenheit der Community mit aktuellem Alma UI: zu viele Klicks, Unübersichtlichkeit</a:t>
            </a:r>
          </a:p>
          <a:p>
            <a:r>
              <a:rPr lang="de-DE" sz="2400" dirty="0" smtClean="0"/>
              <a:t>Internationale Arbeitsgruppe für </a:t>
            </a:r>
            <a:r>
              <a:rPr lang="de-DE" sz="2400" dirty="0" err="1" smtClean="0"/>
              <a:t>Redesign</a:t>
            </a:r>
            <a:r>
              <a:rPr lang="de-DE" sz="2400" dirty="0" smtClean="0"/>
              <a:t> </a:t>
            </a:r>
            <a:r>
              <a:rPr lang="de-DE" sz="2400" smtClean="0"/>
              <a:t>der Alma-Oberfläche </a:t>
            </a:r>
            <a:r>
              <a:rPr lang="de-DE" sz="2400" dirty="0" smtClean="0"/>
              <a:t>(Alma PWG und andere Alma-Bibliotheken)</a:t>
            </a:r>
          </a:p>
          <a:p>
            <a:r>
              <a:rPr lang="de-DE" sz="2400" dirty="0" smtClean="0"/>
              <a:t>Kommunikation über </a:t>
            </a:r>
            <a:r>
              <a:rPr lang="de-DE" sz="2400" dirty="0" err="1" smtClean="0"/>
              <a:t>Basecamp</a:t>
            </a:r>
            <a:endParaRPr lang="de-DE" sz="2400" dirty="0" smtClean="0"/>
          </a:p>
          <a:p>
            <a:r>
              <a:rPr lang="de-DE" sz="2400" dirty="0" smtClean="0"/>
              <a:t>Sarah Krieg (UB Mannheim) vertritt deutschsprachige Community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068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Alma – UX </a:t>
            </a:r>
            <a:r>
              <a:rPr lang="de-DE" sz="2400" dirty="0" err="1" smtClean="0"/>
              <a:t>rollout</a:t>
            </a:r>
            <a:r>
              <a:rPr lang="de-DE" sz="2400" dirty="0" smtClean="0"/>
              <a:t> plan</a:t>
            </a:r>
            <a:endParaRPr lang="de-DE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5" y="1628775"/>
            <a:ext cx="568694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Alma UX: Look &amp; </a:t>
            </a:r>
            <a:r>
              <a:rPr lang="de-DE" dirty="0" err="1" smtClean="0"/>
              <a:t>Feel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0323"/>
            <a:ext cx="8062912" cy="43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2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UI aktivieren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0323"/>
            <a:ext cx="8062912" cy="43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6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Alma UX: Administrator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0323"/>
            <a:ext cx="8062912" cy="43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Integrationsprofile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0323"/>
            <a:ext cx="8062912" cy="43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Aktive Fernleihe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0323"/>
            <a:ext cx="8062912" cy="43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2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Passive </a:t>
            </a:r>
            <a:r>
              <a:rPr lang="de-DE" dirty="0"/>
              <a:t>F</a:t>
            </a:r>
            <a:r>
              <a:rPr lang="de-DE" dirty="0" smtClean="0"/>
              <a:t>ernleihe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0323"/>
            <a:ext cx="8062912" cy="43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7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svorlage_UBMa_2017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gfa Rotis Semi Serif"/>
        <a:ea typeface=""/>
        <a:cs typeface=""/>
      </a:majorFont>
      <a:minorFont>
        <a:latin typeface="Agfa Rotis Semi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</Words>
  <Application>Microsoft Office PowerPoint</Application>
  <PresentationFormat>Bildschirmpräsentation (4:3)</PresentationFormat>
  <Paragraphs>30</Paragraphs>
  <Slides>13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Präsentationsvorlage_UBMa_2017</vt:lpstr>
      <vt:lpstr>Alma new UX – UB Mannheim als Betatester</vt:lpstr>
      <vt:lpstr>Arbeitsgruppe Alma UX </vt:lpstr>
      <vt:lpstr>Alma – UX rollout plan</vt:lpstr>
      <vt:lpstr>Alma UX: Look &amp; Feel</vt:lpstr>
      <vt:lpstr>Neue UI aktivieren</vt:lpstr>
      <vt:lpstr>Alma UX: Administrator</vt:lpstr>
      <vt:lpstr>Integrationsprofile</vt:lpstr>
      <vt:lpstr>Aktive Fernleihe</vt:lpstr>
      <vt:lpstr>Passive Fernleihe</vt:lpstr>
      <vt:lpstr>Erwerbung eines Print-Mediums</vt:lpstr>
      <vt:lpstr>Demo: Aktivierung eines E-Book-Pakets</vt:lpstr>
      <vt:lpstr>Aktivierung eines E-Book-Pakets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haenger</dc:creator>
  <cp:lastModifiedBy>instbib</cp:lastModifiedBy>
  <cp:revision>95</cp:revision>
  <dcterms:created xsi:type="dcterms:W3CDTF">2017-03-15T12:41:41Z</dcterms:created>
  <dcterms:modified xsi:type="dcterms:W3CDTF">2017-06-23T11:05:14Z</dcterms:modified>
</cp:coreProperties>
</file>