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04260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698" autoAdjust="0"/>
  </p:normalViewPr>
  <p:slideViewPr>
    <p:cSldViewPr snapToGrid="0">
      <p:cViewPr varScale="1">
        <p:scale>
          <a:sx n="101" d="100"/>
          <a:sy n="101" d="100"/>
        </p:scale>
        <p:origin x="72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 Potsdam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Kopfbereich Logo Universität Potsdam Hintergrund Grau Blauer Balken" title="Kopfbereich Logo Universität Potsdam Hintergrund Grau Blauer Balken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971"/>
            <a:ext cx="1953802" cy="861971"/>
          </a:xfrm>
          <a:prstGeom prst="rect">
            <a:avLst/>
          </a:prstGeom>
        </p:spPr>
      </p:pic>
      <p:sp>
        <p:nvSpPr>
          <p:cNvPr id="11" name="Fußzeilenplatzhalter Blau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986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Universität Potsdam</a:t>
            </a:r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Kopfzeilenplatzhalter 4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opfzeilenplatzhalter 5" descr="Kopfbereich Balken blau" title="Kopfbereich Balken blau"/>
          <p:cNvSpPr/>
          <p:nvPr userDrawn="1"/>
        </p:nvSpPr>
        <p:spPr>
          <a:xfrm>
            <a:off x="-1" y="242622"/>
            <a:ext cx="1953802" cy="10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Hintergrund Fuß Blau 5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355" y="4889183"/>
            <a:ext cx="540765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Universität Potsdam</a:t>
            </a:r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>
          <a:xfrm>
            <a:off x="468000" y="1529384"/>
            <a:ext cx="8435970" cy="1042366"/>
          </a:xfrm>
        </p:spPr>
        <p:txBody>
          <a:bodyPr/>
          <a:lstStyle/>
          <a:p>
            <a:r>
              <a:rPr lang="de-DE" dirty="0"/>
              <a:t>Wie lässt sich SFX in ein Open-Source-Discovery-System (wie z.B. </a:t>
            </a:r>
            <a:r>
              <a:rPr lang="de-DE" dirty="0" err="1"/>
              <a:t>Lukida</a:t>
            </a:r>
            <a:r>
              <a:rPr lang="de-DE" dirty="0"/>
              <a:t>) einbinden? </a:t>
            </a:r>
          </a:p>
          <a:p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 err="1"/>
              <a:t>Lukida</a:t>
            </a:r>
            <a:r>
              <a:rPr lang="de-DE" sz="1800" dirty="0"/>
              <a:t> wird demnächst an der UB Potsdam eingeführt. </a:t>
            </a:r>
          </a:p>
          <a:p>
            <a:pPr algn="l"/>
            <a:r>
              <a:rPr lang="de-DE" sz="1800" dirty="0"/>
              <a:t>Welche Erfahrungen haben Sie mit der Einführung in Bezug auf den </a:t>
            </a:r>
            <a:r>
              <a:rPr lang="de-DE" sz="1800" dirty="0" err="1"/>
              <a:t>Linkresolver</a:t>
            </a:r>
            <a:r>
              <a:rPr lang="de-DE" sz="1800" dirty="0"/>
              <a:t> gemacht? Ggf. auch gern aus Alma-Sicht.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/>
              <a:t>Haben sich z.B. die Nutzungszahlen geändert?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/>
              <a:t>Wie ist das Feedback der </a:t>
            </a:r>
            <a:r>
              <a:rPr lang="de-DE" sz="1800" dirty="0" err="1"/>
              <a:t>Nutzer:innen</a:t>
            </a:r>
            <a:r>
              <a:rPr lang="de-DE" sz="1800" dirty="0"/>
              <a:t>?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94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2FDDE-3933-4782-951C-6A5A12E2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3" y="1469199"/>
            <a:ext cx="8426747" cy="788226"/>
          </a:xfrm>
        </p:spPr>
        <p:txBody>
          <a:bodyPr/>
          <a:lstStyle/>
          <a:p>
            <a:r>
              <a:rPr lang="de-DE" b="0" dirty="0"/>
              <a:t>Wie sinnvoll ist es lokal angelegte Targets an </a:t>
            </a:r>
            <a:r>
              <a:rPr lang="de-DE" b="0" dirty="0" err="1"/>
              <a:t>ExLibris</a:t>
            </a:r>
            <a:r>
              <a:rPr lang="de-DE" b="0" dirty="0"/>
              <a:t> zu melden, damit sie global für alle zur Verfügung stehen?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02E2F-7E6C-4623-8BFB-DEFEB2F0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162174"/>
            <a:ext cx="8426748" cy="2615093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sz="1800" dirty="0"/>
              <a:t>Besonders hoher Pflegeaufwand</a:t>
            </a:r>
          </a:p>
          <a:p>
            <a:r>
              <a:rPr lang="de-DE" sz="1800" dirty="0"/>
              <a:t>Kleinere Universitätsverlage nicht unbedingt vertreten</a:t>
            </a:r>
          </a:p>
          <a:p>
            <a:r>
              <a:rPr lang="de-DE" sz="1800" dirty="0"/>
              <a:t>insbesondere rechtswissenschaftliche Targets problematisch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Wie sind die Erfahrungen in anderen Bibliotheken?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3499CD-45D4-4AC4-B570-313E426B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372C2C-B7F1-4BD7-9304-D1184C90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F434D-7E22-43C2-875F-6A4837D2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40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809C9-51F9-4C68-9D07-E70FB43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3" y="1289728"/>
            <a:ext cx="8426747" cy="358942"/>
          </a:xfrm>
        </p:spPr>
        <p:txBody>
          <a:bodyPr/>
          <a:lstStyle/>
          <a:p>
            <a:r>
              <a:rPr lang="de-DE" b="0" dirty="0"/>
              <a:t>Warum gibt es nicht mehr </a:t>
            </a:r>
            <a:r>
              <a:rPr lang="de-DE" b="0" dirty="0" err="1"/>
              <a:t>Autoload</a:t>
            </a:r>
            <a:r>
              <a:rPr lang="de-DE" b="0" dirty="0"/>
              <a:t>-Targets?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3876B-68FE-40CB-A4C8-82A4DBAC4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Praktisch, nicht immer on </a:t>
            </a:r>
            <a:r>
              <a:rPr lang="de-DE" sz="1800" dirty="0" err="1"/>
              <a:t>point</a:t>
            </a:r>
            <a:r>
              <a:rPr lang="de-DE" sz="1800" dirty="0"/>
              <a:t>, aber insgesamt sehr gut</a:t>
            </a:r>
          </a:p>
          <a:p>
            <a:r>
              <a:rPr lang="de-DE" sz="1800" dirty="0"/>
              <a:t>Bisher Springer, Wiley, Ovid, Elsevier</a:t>
            </a:r>
          </a:p>
          <a:p>
            <a:r>
              <a:rPr lang="de-DE" sz="1800" dirty="0"/>
              <a:t>Wünschen würde ich mir De Gruyter und UTB</a:t>
            </a:r>
          </a:p>
          <a:p>
            <a:r>
              <a:rPr lang="de-DE" sz="1800" dirty="0"/>
              <a:t>Subtargets, die Auto </a:t>
            </a:r>
            <a:r>
              <a:rPr lang="de-DE" sz="1800" dirty="0" err="1"/>
              <a:t>Active</a:t>
            </a:r>
            <a:r>
              <a:rPr lang="de-DE" sz="1800" dirty="0"/>
              <a:t> gesetzt werden können, haben auch ihre Grenzen</a:t>
            </a:r>
          </a:p>
          <a:p>
            <a:r>
              <a:rPr lang="de-DE" sz="1800" dirty="0"/>
              <a:t>Bei Zeitschriften werden Historien in der EZB und in der SFX KB sehr unterschiedlich gehandhabt </a:t>
            </a:r>
          </a:p>
          <a:p>
            <a:r>
              <a:rPr lang="de-DE" sz="1800" dirty="0"/>
              <a:t>Auch Nationallizenzen sind insbesondere bei den GNL-Targets fehlerhaft</a:t>
            </a:r>
          </a:p>
          <a:p>
            <a:pPr marL="0" indent="0">
              <a:buNone/>
            </a:pPr>
            <a:r>
              <a:rPr lang="de-DE" sz="2400" dirty="0"/>
              <a:t>Nutzen auch andere Bibliotheken diese </a:t>
            </a:r>
            <a:r>
              <a:rPr lang="de-DE" sz="2400" dirty="0" err="1"/>
              <a:t>Autoload</a:t>
            </a:r>
            <a:r>
              <a:rPr lang="de-DE" sz="2400" dirty="0"/>
              <a:t>-Targets?</a:t>
            </a:r>
          </a:p>
          <a:p>
            <a:pPr marL="0" indent="0">
              <a:buNone/>
            </a:pPr>
            <a:r>
              <a:rPr lang="de-DE" sz="2400" dirty="0"/>
              <a:t>Gäbe es hier Interesse an weiteren </a:t>
            </a:r>
            <a:r>
              <a:rPr lang="de-DE" sz="2400" dirty="0" err="1"/>
              <a:t>Autoload</a:t>
            </a:r>
            <a:r>
              <a:rPr lang="de-DE" sz="2400" dirty="0"/>
              <a:t>-Targets?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37AB23-643E-4CA9-BC2E-F2A3B5F1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2CCC1-422A-4586-8F1B-15CD7858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E72A33-3CAE-44C0-B1F2-8214BCB6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57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D9E43-48F3-4734-B70E-EFFEB3C6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Wie kommen die EZB-</a:t>
            </a:r>
            <a:r>
              <a:rPr lang="de-DE" b="0" dirty="0" err="1"/>
              <a:t>Colletions</a:t>
            </a:r>
            <a:r>
              <a:rPr lang="de-DE" b="0" dirty="0"/>
              <a:t>/-Targets an?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B839BD-A279-4B37-A07F-3059B2DEE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extreme Arbeitserleichterung</a:t>
            </a:r>
          </a:p>
          <a:p>
            <a:r>
              <a:rPr lang="de-DE" sz="1800" dirty="0"/>
              <a:t>Zusammenarbeit mit EZB spürbar, insbesondere Historien i.d.R. gut abgebildet.</a:t>
            </a:r>
          </a:p>
          <a:p>
            <a:r>
              <a:rPr lang="de-DE" sz="1800" dirty="0"/>
              <a:t>Korrekturen werden relativ zügig bearbeitet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Wie sind hier die Erfahrungen anderer Bibliotheken? </a:t>
            </a:r>
          </a:p>
          <a:p>
            <a:pPr marL="0" indent="0">
              <a:buNone/>
            </a:pPr>
            <a:r>
              <a:rPr lang="de-DE" dirty="0"/>
              <a:t>Gibt es noch Verbesserungsbedarf?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CC206C-714C-4F2C-868B-D8FEE539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BC4D87-4CD2-4A1B-B527-1CB7945C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CC955D-7669-4CDA-8FF8-8C895307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98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D7758-C7A6-4BC3-8BB9-98D5240E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151999"/>
            <a:ext cx="8426747" cy="676299"/>
          </a:xfrm>
        </p:spPr>
        <p:txBody>
          <a:bodyPr/>
          <a:lstStyle/>
          <a:p>
            <a:r>
              <a:rPr lang="de-DE" b="0" dirty="0"/>
              <a:t>Wieso entscheidet Ex </a:t>
            </a:r>
            <a:r>
              <a:rPr lang="de-DE" b="0" dirty="0" err="1"/>
              <a:t>Libris</a:t>
            </a:r>
            <a:r>
              <a:rPr lang="de-DE" b="0" dirty="0"/>
              <a:t> über den Zuschnitt von Verlagspaketen?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D9822-5B42-48CB-A474-73F3B6CB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943100"/>
            <a:ext cx="8426748" cy="2834168"/>
          </a:xfrm>
        </p:spPr>
        <p:txBody>
          <a:bodyPr>
            <a:normAutofit/>
          </a:bodyPr>
          <a:lstStyle/>
          <a:p>
            <a:r>
              <a:rPr lang="de-DE" sz="1800" dirty="0"/>
              <a:t>Subtargets werden z.T. aus Gesamtlisten der Anbieter generiert</a:t>
            </a:r>
          </a:p>
          <a:p>
            <a:r>
              <a:rPr lang="de-DE" sz="1800" dirty="0"/>
              <a:t>Dennoch fehlen Subtargets, die dann über </a:t>
            </a:r>
            <a:r>
              <a:rPr lang="de-DE" sz="1800" dirty="0" err="1"/>
              <a:t>Idea</a:t>
            </a:r>
            <a:r>
              <a:rPr lang="de-DE" sz="1800" dirty="0"/>
              <a:t> Ex Change gemeldet werden müssen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Wäre das Anlegen dieser Collections als Subtargets nicht im Sinne aller Bibliotheken, da sie vom Anbieter angeboten werden? </a:t>
            </a:r>
          </a:p>
          <a:p>
            <a:pPr marL="0" indent="0">
              <a:buNone/>
            </a:pPr>
            <a:r>
              <a:rPr lang="de-DE" sz="2000" dirty="0"/>
              <a:t>Haben Sie ggf. andere Workflows? Ist diese Thematik in anderen Einrichtungen relevant?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5B6D50-32F6-40A5-B16F-8060B2D2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9792B2-0A21-4730-8C8E-BD7F3A5C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BD9AD-E7FE-472C-924C-5F005506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459777"/>
      </p:ext>
    </p:extLst>
  </p:cSld>
  <p:clrMapOvr>
    <a:masterClrMapping/>
  </p:clrMapOvr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0EE922EA-D18E-4D0B-8BD5-4F76FBE0C45E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64C383AB-72C4-4C9B-B95E-29802A76749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UP_00_Praesentation_16_9_Vorlage_BF_Web</Template>
  <TotalTime>0</TotalTime>
  <Words>326</Words>
  <Application>Microsoft Office PowerPoint</Application>
  <PresentationFormat>Bildschirmpräsentation (16:9)</PresentationFormat>
  <Paragraphs>51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PowerPoint-Präsentation</vt:lpstr>
      <vt:lpstr>Wie sinnvoll ist es lokal angelegte Targets an ExLibris zu melden, damit sie global für alle zur Verfügung stehen?</vt:lpstr>
      <vt:lpstr>Warum gibt es nicht mehr Autoload-Targets? </vt:lpstr>
      <vt:lpstr>Wie kommen die EZB-Colletions/-Targets an?</vt:lpstr>
      <vt:lpstr>Wieso entscheidet Ex Libris über den Zuschnitt von Verlagspaketen?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Hoyer</dc:creator>
  <cp:keywords>Folienmaster, Uni Potsdam, 16:9, DE, barrierefrei</cp:keywords>
  <dc:description>16:9 DE barrierefrei</dc:description>
  <cp:lastModifiedBy>Melanie Hoyer</cp:lastModifiedBy>
  <cp:revision>5</cp:revision>
  <dcterms:created xsi:type="dcterms:W3CDTF">2023-10-04T16:05:12Z</dcterms:created>
  <dcterms:modified xsi:type="dcterms:W3CDTF">2023-10-05T11:04:39Z</dcterms:modified>
  <cp:category>Folienmaster Universität Potsdam</cp:category>
</cp:coreProperties>
</file>